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A198-E75A-4565-914F-2E7CA1B8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1EC6D-C73D-4F29-90A7-E3252CF64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2C6F2-D7CD-45F8-9F9A-A64B440F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351AB-A002-4D64-9424-EF450F47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83167-381E-4F7B-BE24-D78DB9DF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4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DA-EE5B-4C0C-8EB3-96C55CA8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692FD-32FD-4803-9106-98693E04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8E26F-F2CF-4952-8065-7155E457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60547-00AD-4D31-B8D0-8F8C4C83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D8433-6516-4F58-811F-BB8085CF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8B9E5-EFFA-48A4-B313-6E46D631F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97B32-D0B5-4570-92C9-7E9FAA8F0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D6F3-4D70-4A38-917D-A8A2E53F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DF64-3149-4178-8625-C799EBD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E8BED-0766-4113-ADE7-BEE6F28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34D1-D7EE-4CDA-86A5-929BE4EF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0035-EDA5-48B3-9E35-42E81910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AFBD5-E9AC-41E9-94A3-9958A7FB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4D10F-1892-4BFF-B733-9816DF10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6264-44DB-469F-9A79-6CCB25B0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0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98A4-669D-4BE3-AA3E-40CB42F8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B5B2F-381D-4671-AC2C-C7CCE1066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A06A-F827-4678-BEF8-0F39644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6A18-E3FB-447B-BE73-BADDE581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E8497-D8C6-4024-93AE-AE0CD871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9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8402-CF52-483F-8B84-B4C465DB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2517-C131-46CB-B54A-FA2A544F6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EFF2B-1BB1-4A48-81EF-9CCD6F577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EA285-D639-46BD-A63D-0110C4A0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3B652-A794-456D-AE2C-A6BACED2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2FC72-FBB1-474A-9F3C-F2CB27EA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E651-4F2B-4592-BE4C-ED615A82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3150-CDA1-4BB9-8CE0-B2F93EF1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D94E0-E153-4103-A4E3-A51575CE3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455F2-AAFC-4AE3-A54F-DFDF289ED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4A022-2AA3-4025-9A20-83B652FF6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B753F-98F8-4FEF-9B19-A50025E9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66E70-FDF9-4661-BE10-47C6AE03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09508-D5E6-45EB-BA7E-B7276B6A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9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A54-B152-4F27-BFD4-2E1EF8E8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0752A-F51A-4058-9882-B2BCF0CB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62185-57D0-4081-8A5B-093608AD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34FD5-66D0-4A4C-A13B-1661290B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0B47D-066B-49FD-9AD7-9FC9E13B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9C85A-D8A6-422D-808C-25BE0AE6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6C9E-6784-4D12-8F83-8EF4C07A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8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DD1C-5144-45E9-8AE4-35D876A8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3EEC6-8E4B-4D8D-A193-362C9A73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0B5D7-3A44-41E0-9B06-E3C659ED4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240D-DA6A-484D-B9B7-4783A9A9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C02E0-FCCE-4120-A615-5F7D9A65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A265E-7A88-4AA6-ADCB-EE5DA1BA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59F2-24EE-4330-9D8F-932C5DE4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3D8D4-B6E0-41D8-B2C0-DEABA5862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0645-533F-4992-8523-F33EFF021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10A9C-BAC0-4639-8E28-97D76223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875D6-F435-4172-9C74-FBCB9B66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5E93-9C43-4FD9-A23E-60E31051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3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2000">
              <a:schemeClr val="accent2">
                <a:lumMod val="20000"/>
                <a:lumOff val="80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114E9-5B4A-47A3-B524-6243F664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A93F0-CB39-4809-87BD-EB420C9CA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49119-F515-40E7-8A6B-5A2991748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5E9A-833F-40E5-8D85-44BFD026A5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F3696-969D-4709-9378-137AEDE42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1969-8D55-4C86-A342-0BC059E7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27344-A28D-476B-B4BC-B8BA27C5B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2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677E5-69A4-4340-B0DC-6741EA6B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2" y="1325924"/>
            <a:ext cx="2824093" cy="158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1E51B-81D4-41F4-94B0-A06CBF76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1" y="1312350"/>
            <a:ext cx="2994469" cy="1684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BB612-DA5E-4250-8872-2DBB76749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79" y="5198014"/>
            <a:ext cx="2653509" cy="1492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FF06D-C1F6-4FCD-962A-E1CBDF666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9" y="3653137"/>
            <a:ext cx="2485581" cy="1398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3B6250-D2A8-42D1-86D7-46C17807F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32" y="5220874"/>
            <a:ext cx="2572228" cy="14468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B23939-630C-4D9C-B1D5-4A92839B9E7E}"/>
              </a:ext>
            </a:extLst>
          </p:cNvPr>
          <p:cNvSpPr/>
          <p:nvPr/>
        </p:nvSpPr>
        <p:spPr>
          <a:xfrm>
            <a:off x="460099" y="1081294"/>
            <a:ext cx="3047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7A99E-9585-4CEE-A8B8-F4ED565F7C70}"/>
              </a:ext>
            </a:extLst>
          </p:cNvPr>
          <p:cNvSpPr/>
          <p:nvPr/>
        </p:nvSpPr>
        <p:spPr>
          <a:xfrm>
            <a:off x="3970965" y="1081294"/>
            <a:ext cx="4425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23AFC1-57BE-405C-8BC7-9DE03E18982E}"/>
              </a:ext>
            </a:extLst>
          </p:cNvPr>
          <p:cNvSpPr/>
          <p:nvPr/>
        </p:nvSpPr>
        <p:spPr>
          <a:xfrm>
            <a:off x="3932912" y="388595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1B88C0-A337-480E-A64F-C98912B6AED2}"/>
              </a:ext>
            </a:extLst>
          </p:cNvPr>
          <p:cNvSpPr/>
          <p:nvPr/>
        </p:nvSpPr>
        <p:spPr>
          <a:xfrm>
            <a:off x="229133" y="35953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7DB5EE-4D9E-4511-90ED-3752378C9EDD}"/>
              </a:ext>
            </a:extLst>
          </p:cNvPr>
          <p:cNvSpPr/>
          <p:nvPr/>
        </p:nvSpPr>
        <p:spPr>
          <a:xfrm>
            <a:off x="593422" y="967129"/>
            <a:ext cx="3087338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dirty="0"/>
              <a:t>Create A New Account!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209E5-036E-4443-B71F-BFDB517D5086}"/>
              </a:ext>
            </a:extLst>
          </p:cNvPr>
          <p:cNvSpPr/>
          <p:nvPr/>
        </p:nvSpPr>
        <p:spPr>
          <a:xfrm>
            <a:off x="4606553" y="960274"/>
            <a:ext cx="200041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/>
              <a:t>Log in to User Account!</a:t>
            </a:r>
            <a:endParaRPr lang="en-US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BE8715-E828-4693-BE35-4F6377A2742C}"/>
              </a:ext>
            </a:extLst>
          </p:cNvPr>
          <p:cNvSpPr/>
          <p:nvPr/>
        </p:nvSpPr>
        <p:spPr>
          <a:xfrm>
            <a:off x="4927107" y="3272150"/>
            <a:ext cx="2446222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500" dirty="0"/>
              <a:t>View Social Media Timelines!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8FF02-06B2-4C5C-8D78-5554DB8C468F}"/>
              </a:ext>
            </a:extLst>
          </p:cNvPr>
          <p:cNvSpPr/>
          <p:nvPr/>
        </p:nvSpPr>
        <p:spPr>
          <a:xfrm>
            <a:off x="817072" y="3099139"/>
            <a:ext cx="344708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500" dirty="0"/>
              <a:t>Create a Post; Select Social Media Platforms; Set Time and Date to Post!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C6CE1-985B-4A4C-A29F-BB151F78A0B2}"/>
              </a:ext>
            </a:extLst>
          </p:cNvPr>
          <p:cNvSpPr/>
          <p:nvPr/>
        </p:nvSpPr>
        <p:spPr>
          <a:xfrm>
            <a:off x="8055871" y="891019"/>
            <a:ext cx="3083408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Requirements: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5541F8-36A3-4661-B6FD-9889F6337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5" y="3705976"/>
            <a:ext cx="2391645" cy="13453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5B92545-B1AF-4B3D-9DCC-673C45D6EB96}"/>
              </a:ext>
            </a:extLst>
          </p:cNvPr>
          <p:cNvSpPr/>
          <p:nvPr/>
        </p:nvSpPr>
        <p:spPr>
          <a:xfrm>
            <a:off x="612478" y="106038"/>
            <a:ext cx="1113184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– POST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A web application to solve the complexity of integrating popular Social Media Platforms on a single platform allowing users to manage and schedule posts easily by reducing their time and extra effort.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C32F9-CF40-4B95-A9CB-8587620C0DC3}"/>
              </a:ext>
            </a:extLst>
          </p:cNvPr>
          <p:cNvSpPr/>
          <p:nvPr/>
        </p:nvSpPr>
        <p:spPr>
          <a:xfrm>
            <a:off x="7877545" y="2482000"/>
            <a:ext cx="2702791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Dev</a:t>
            </a: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elopment</a:t>
            </a:r>
            <a:endParaRPr lang="en-US" sz="2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32CF59-E571-485B-8282-8822BD8BDBA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DACD7D-F1E9-444F-87C7-653C0F67274E}"/>
              </a:ext>
            </a:extLst>
          </p:cNvPr>
          <p:cNvSpPr/>
          <p:nvPr/>
        </p:nvSpPr>
        <p:spPr>
          <a:xfrm>
            <a:off x="8360926" y="1386427"/>
            <a:ext cx="156607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Facebook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Linkedin</a:t>
            </a:r>
            <a:r>
              <a:rPr lang="en-US" sz="1500" dirty="0"/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Twitter API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E5141-6A2D-4983-91F8-4925BCE4830A}"/>
              </a:ext>
            </a:extLst>
          </p:cNvPr>
          <p:cNvSpPr/>
          <p:nvPr/>
        </p:nvSpPr>
        <p:spPr>
          <a:xfrm>
            <a:off x="8086327" y="2884288"/>
            <a:ext cx="34674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 dirty="0">
                <a:ln w="0"/>
              </a:rPr>
              <a:t>IDE:</a:t>
            </a:r>
            <a:r>
              <a:rPr lang="en-US" sz="1500" dirty="0">
                <a:ln w="0"/>
              </a:rPr>
              <a:t> WebStorm</a:t>
            </a:r>
          </a:p>
          <a:p>
            <a:r>
              <a:rPr lang="en-US" sz="1500" u="sng" dirty="0">
                <a:ln w="0"/>
              </a:rPr>
              <a:t>Database:</a:t>
            </a:r>
            <a:r>
              <a:rPr lang="en-US" sz="1500" dirty="0">
                <a:ln w="0"/>
              </a:rPr>
              <a:t> MongoDB API</a:t>
            </a:r>
          </a:p>
          <a:p>
            <a:r>
              <a:rPr lang="en-US" sz="1500" u="sng" dirty="0">
                <a:ln w="0"/>
              </a:rPr>
              <a:t>Languages:</a:t>
            </a:r>
            <a:r>
              <a:rPr lang="en-US" sz="1500" dirty="0">
                <a:ln w="0"/>
              </a:rPr>
              <a:t> HTML, CSS, </a:t>
            </a:r>
            <a:r>
              <a:rPr lang="en-US" sz="1500" dirty="0" err="1">
                <a:ln w="0"/>
              </a:rPr>
              <a:t>JavaScript,PHP</a:t>
            </a:r>
            <a:endParaRPr lang="en-US" sz="1500" dirty="0">
              <a:ln w="0"/>
            </a:endParaRPr>
          </a:p>
          <a:p>
            <a:r>
              <a:rPr lang="en-US" sz="1500" u="sng" dirty="0">
                <a:ln w="0"/>
              </a:rPr>
              <a:t>OS:</a:t>
            </a:r>
            <a:r>
              <a:rPr lang="en-US" sz="1500" dirty="0">
                <a:ln w="0"/>
              </a:rPr>
              <a:t> Mac, Windows 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583E90-BD2F-433E-B42B-3712B68C2394}"/>
              </a:ext>
            </a:extLst>
          </p:cNvPr>
          <p:cNvSpPr/>
          <p:nvPr/>
        </p:nvSpPr>
        <p:spPr>
          <a:xfrm>
            <a:off x="7931919" y="3963128"/>
            <a:ext cx="1126847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sz="2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FAD153-4C00-4829-806A-A94D16879BFE}"/>
              </a:ext>
            </a:extLst>
          </p:cNvPr>
          <p:cNvSpPr/>
          <p:nvPr/>
        </p:nvSpPr>
        <p:spPr>
          <a:xfrm>
            <a:off x="8341633" y="4352207"/>
            <a:ext cx="3402692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n w="0"/>
              </a:rPr>
              <a:t>Unique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n w="0"/>
              </a:rPr>
              <a:t>Multi Browser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n w="0"/>
              </a:rPr>
              <a:t>Time and Date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n w="0"/>
              </a:rPr>
              <a:t>User Preferred Social Media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n w="0"/>
              </a:rPr>
              <a:t>Customized Post Visibility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C7F4387-1D00-49C5-9805-34D0EF275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2874"/>
              </p:ext>
            </p:extLst>
          </p:nvPr>
        </p:nvGraphicFramePr>
        <p:xfrm>
          <a:off x="8113031" y="5698787"/>
          <a:ext cx="3818968" cy="929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09484">
                  <a:extLst>
                    <a:ext uri="{9D8B030D-6E8A-4147-A177-3AD203B41FA5}">
                      <a16:colId xmlns:a16="http://schemas.microsoft.com/office/drawing/2014/main" val="2461803125"/>
                    </a:ext>
                  </a:extLst>
                </a:gridCol>
                <a:gridCol w="1909484">
                  <a:extLst>
                    <a:ext uri="{9D8B030D-6E8A-4147-A177-3AD203B41FA5}">
                      <a16:colId xmlns:a16="http://schemas.microsoft.com/office/drawing/2014/main" val="1138267957"/>
                    </a:ext>
                  </a:extLst>
                </a:gridCol>
              </a:tblGrid>
              <a:tr h="299855">
                <a:tc gridSpan="2">
                  <a:txBody>
                    <a:bodyPr/>
                    <a:lstStyle/>
                    <a:p>
                      <a:r>
                        <a:rPr lang="en-US" sz="1500" dirty="0"/>
                        <a:t>Contributors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86790"/>
                  </a:ext>
                </a:extLst>
              </a:tr>
              <a:tr h="299855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Satya Sai Deepthi Katta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Rakesh Reddy </a:t>
                      </a:r>
                      <a:r>
                        <a:rPr lang="en-US" sz="1400" dirty="0" err="1"/>
                        <a:t>Pallepati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6020257"/>
                  </a:ext>
                </a:extLst>
              </a:tr>
              <a:tr h="299855">
                <a:tc>
                  <a:txBody>
                    <a:bodyPr/>
                    <a:lstStyle/>
                    <a:p>
                      <a:r>
                        <a:rPr lang="en-US" sz="1400" dirty="0"/>
                        <a:t>Sandeep </a:t>
                      </a:r>
                      <a:r>
                        <a:rPr lang="en-US" sz="1400" dirty="0" err="1"/>
                        <a:t>Pabolu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Kamal </a:t>
                      </a:r>
                      <a:r>
                        <a:rPr lang="en-US" sz="1400" dirty="0" err="1"/>
                        <a:t>Tej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Veerapaneni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755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66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140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Post</dc:title>
  <dc:creator>Satya Sai Deepthi Katta</dc:creator>
  <cp:lastModifiedBy>Satya Sai Deepthi Katta</cp:lastModifiedBy>
  <cp:revision>21</cp:revision>
  <dcterms:created xsi:type="dcterms:W3CDTF">2018-04-16T00:16:48Z</dcterms:created>
  <dcterms:modified xsi:type="dcterms:W3CDTF">2018-04-19T02:55:14Z</dcterms:modified>
</cp:coreProperties>
</file>